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5"/>
  </p:notesMasterIdLst>
  <p:handoutMasterIdLst>
    <p:handoutMasterId r:id="rId6"/>
  </p:handoutMasterIdLst>
  <p:sldIdLst>
    <p:sldId id="256" r:id="rId2"/>
    <p:sldId id="258" r:id="rId3"/>
    <p:sldId id="259" r:id="rId4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65">
          <p15:clr>
            <a:srgbClr val="A4A3A4"/>
          </p15:clr>
        </p15:guide>
        <p15:guide id="2" pos="225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C6F5B"/>
    <a:srgbClr val="990033"/>
    <a:srgbClr val="008000"/>
    <a:srgbClr val="FFCC00"/>
    <a:srgbClr val="33CC33"/>
    <a:srgbClr val="66FF66"/>
    <a:srgbClr val="FF00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1332" y="6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35" d="100"/>
          <a:sy n="35" d="100"/>
        </p:scale>
        <p:origin x="-2814" y="-96"/>
      </p:cViewPr>
      <p:guideLst>
        <p:guide orient="horz" pos="2965"/>
        <p:guide pos="225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>
            <a:extLst>
              <a:ext uri="{FF2B5EF4-FFF2-40B4-BE49-F238E27FC236}">
                <a16:creationId xmlns:a16="http://schemas.microsoft.com/office/drawing/2014/main" id="{E6F07C72-8DB3-4B69-844C-003065FC45D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defTabSz="465138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2339" name="Rectangle 3">
            <a:extLst>
              <a:ext uri="{FF2B5EF4-FFF2-40B4-BE49-F238E27FC236}">
                <a16:creationId xmlns:a16="http://schemas.microsoft.com/office/drawing/2014/main" id="{02E689CA-13EB-4A1F-BD9C-E38C7708C1AD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2725" y="0"/>
            <a:ext cx="3074988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593" tIns="47297" rIns="94593" bIns="47297" numCol="1" anchor="t" anchorCtr="0" compatLnSpc="1">
            <a:prstTxWarp prst="textNoShape">
              <a:avLst/>
            </a:prstTxWarp>
          </a:bodyPr>
          <a:lstStyle>
            <a:lvl1pPr algn="r" defTabSz="465138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fld id="{4EFE566C-8956-4604-AF0B-CEE6BD440D19}" type="datetimeFigureOut">
              <a:rPr lang="it-IT" altLang="it-IT"/>
              <a:pPr>
                <a:defRPr/>
              </a:pPr>
              <a:t>08/10/2018</a:t>
            </a:fld>
            <a:endParaRPr lang="it-IT" altLang="it-IT"/>
          </a:p>
        </p:txBody>
      </p:sp>
      <p:sp>
        <p:nvSpPr>
          <p:cNvPr id="142340" name="Rectangle 4">
            <a:extLst>
              <a:ext uri="{FF2B5EF4-FFF2-40B4-BE49-F238E27FC236}">
                <a16:creationId xmlns:a16="http://schemas.microsoft.com/office/drawing/2014/main" id="{F665D9B7-1179-4AF9-A585-987D73943FCE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defTabSz="465138" eaLnBrk="0" hangingPunct="0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42341" name="Rectangle 5">
            <a:extLst>
              <a:ext uri="{FF2B5EF4-FFF2-40B4-BE49-F238E27FC236}">
                <a16:creationId xmlns:a16="http://schemas.microsoft.com/office/drawing/2014/main" id="{DE1EB1E7-6480-4E12-9CBE-9CDBA4596D8B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2725" y="9721850"/>
            <a:ext cx="3074988" cy="51117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4593" tIns="47297" rIns="94593" bIns="47297" numCol="1" anchor="b" anchorCtr="0" compatLnSpc="1">
            <a:prstTxWarp prst="textNoShape">
              <a:avLst/>
            </a:prstTxWarp>
          </a:bodyPr>
          <a:lstStyle>
            <a:lvl1pPr algn="r" defTabSz="465138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 sz="1200" smtClean="0"/>
            </a:lvl1pPr>
          </a:lstStyle>
          <a:p>
            <a:pPr>
              <a:defRPr/>
            </a:pPr>
            <a:fld id="{0E25F750-0FAB-461E-B5BB-52D6FD2C558C}" type="slidenum">
              <a:rPr lang="it-IT" altLang="it-IT"/>
              <a:pPr>
                <a:defRPr/>
              </a:pPr>
              <a:t>‹Nº›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1">
            <a:extLst>
              <a:ext uri="{FF2B5EF4-FFF2-40B4-BE49-F238E27FC236}">
                <a16:creationId xmlns:a16="http://schemas.microsoft.com/office/drawing/2014/main" id="{C7685090-79B3-44CD-9AE4-80129F4CFB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4099" name="AutoShape 2">
            <a:extLst>
              <a:ext uri="{FF2B5EF4-FFF2-40B4-BE49-F238E27FC236}">
                <a16:creationId xmlns:a16="http://schemas.microsoft.com/office/drawing/2014/main" id="{B786F76B-4EFA-4905-A0E9-FCE465B360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4100" name="AutoShape 3">
            <a:extLst>
              <a:ext uri="{FF2B5EF4-FFF2-40B4-BE49-F238E27FC236}">
                <a16:creationId xmlns:a16="http://schemas.microsoft.com/office/drawing/2014/main" id="{15B53723-97B6-4847-AD37-FE1C4FD11F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4101" name="AutoShape 4">
            <a:extLst>
              <a:ext uri="{FF2B5EF4-FFF2-40B4-BE49-F238E27FC236}">
                <a16:creationId xmlns:a16="http://schemas.microsoft.com/office/drawing/2014/main" id="{A33E7693-8556-480A-AE6E-572963A889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7099300" cy="102346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4102" name="Text Box 5">
            <a:extLst>
              <a:ext uri="{FF2B5EF4-FFF2-40B4-BE49-F238E27FC236}">
                <a16:creationId xmlns:a16="http://schemas.microsoft.com/office/drawing/2014/main" id="{EC5DEF76-375E-4506-930D-3F887F6911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0"/>
            <a:ext cx="3074988" cy="5111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C02A5033-9A7E-4C30-908A-34ECA01393BE}"/>
              </a:ext>
            </a:extLst>
          </p:cNvPr>
          <p:cNvSpPr>
            <a:spLocks noGrp="1" noChangeArrowheads="1"/>
          </p:cNvSpPr>
          <p:nvPr>
            <p:ph type="dt"/>
          </p:nvPr>
        </p:nvSpPr>
        <p:spPr bwMode="auto">
          <a:xfrm>
            <a:off x="4021138" y="0"/>
            <a:ext cx="3068637" cy="5048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0179" tIns="49903" rIns="100179" bIns="49903" numCol="1" anchor="t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300">
                <a:solidFill>
                  <a:srgbClr val="000000"/>
                </a:solidFill>
                <a:latin typeface="Calibri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2056" name="Rectangle 7">
            <a:extLst>
              <a:ext uri="{FF2B5EF4-FFF2-40B4-BE49-F238E27FC236}">
                <a16:creationId xmlns:a16="http://schemas.microsoft.com/office/drawing/2014/main" id="{A61BA899-9698-4733-B6F4-4B99FDA2925D}"/>
              </a:ext>
            </a:extLst>
          </p:cNvPr>
          <p:cNvSpPr>
            <a:spLocks noGrp="1" noChangeArrowheads="1"/>
          </p:cNvSpPr>
          <p:nvPr>
            <p:ph type="sldImg"/>
          </p:nvPr>
        </p:nvSpPr>
        <p:spPr bwMode="auto">
          <a:xfrm>
            <a:off x="990600" y="768350"/>
            <a:ext cx="5110163" cy="3832225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80" name="Rectangle 8">
            <a:extLst>
              <a:ext uri="{FF2B5EF4-FFF2-40B4-BE49-F238E27FC236}">
                <a16:creationId xmlns:a16="http://schemas.microsoft.com/office/drawing/2014/main" id="{4004A849-E807-4A55-B6B3-9FABECFCC9BD}"/>
              </a:ext>
            </a:extLst>
          </p:cNvPr>
          <p:cNvSpPr>
            <a:spLocks noGrp="1" noChangeArrowheads="1"/>
          </p:cNvSpPr>
          <p:nvPr>
            <p:ph type="body"/>
          </p:nvPr>
        </p:nvSpPr>
        <p:spPr bwMode="auto">
          <a:xfrm>
            <a:off x="711200" y="4860925"/>
            <a:ext cx="5668963" cy="4598988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0179" tIns="49903" rIns="100179" bIns="49903" numCol="1" anchor="t" anchorCtr="0" compatLnSpc="1">
            <a:prstTxWarp prst="textNoShape">
              <a:avLst/>
            </a:prstTxWarp>
          </a:bodyPr>
          <a:lstStyle/>
          <a:p>
            <a:pPr lvl="0"/>
            <a:endParaRPr lang="it-IT" noProof="0"/>
          </a:p>
        </p:txBody>
      </p:sp>
      <p:sp>
        <p:nvSpPr>
          <p:cNvPr id="4106" name="Text Box 9">
            <a:extLst>
              <a:ext uri="{FF2B5EF4-FFF2-40B4-BE49-F238E27FC236}">
                <a16:creationId xmlns:a16="http://schemas.microsoft.com/office/drawing/2014/main" id="{7A0D83A5-BBE0-4299-BCC3-BD74D78469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720263"/>
            <a:ext cx="3074988" cy="51117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4593" tIns="47297" rIns="94593" bIns="47297" anchor="ctr"/>
          <a:lstStyle>
            <a:lvl1pPr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marL="768350" indent="-295275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marL="1182688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marL="1654175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marL="2127250" indent="-236538" defTabSz="465138" eaLnBrk="0" hangingPunct="0"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844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30416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988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956050" indent="-236538" defTabSz="465138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endParaRPr lang="it-IT" altLang="it-IT" sz="1900"/>
          </a:p>
        </p:txBody>
      </p:sp>
      <p:sp>
        <p:nvSpPr>
          <p:cNvPr id="3082" name="Rectangle 10">
            <a:extLst>
              <a:ext uri="{FF2B5EF4-FFF2-40B4-BE49-F238E27FC236}">
                <a16:creationId xmlns:a16="http://schemas.microsoft.com/office/drawing/2014/main" id="{96321A01-EC15-41E3-80E3-CAFF27882EA6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4021138" y="9720263"/>
            <a:ext cx="3068637" cy="504825"/>
          </a:xfrm>
          <a:prstGeom prst="rect">
            <a:avLst/>
          </a:prstGeom>
          <a:noFill/>
          <a:ln>
            <a:noFill/>
          </a:ln>
          <a:extLst/>
        </p:spPr>
        <p:txBody>
          <a:bodyPr vert="horz" wrap="square" lIns="100179" tIns="49903" rIns="100179" bIns="49903" numCol="1" anchor="b" anchorCtr="0" compatLnSpc="1">
            <a:prstTxWarp prst="textNoShape">
              <a:avLst/>
            </a:prstTxWarp>
          </a:bodyPr>
          <a:lstStyle>
            <a:lvl1pPr algn="r" defTabSz="465138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 sz="1300" smtClean="0">
                <a:solidFill>
                  <a:srgbClr val="000000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A90E1C1D-83D0-47F2-A08B-4F8780D3EDEA}" type="slidenum">
              <a:rPr lang="it-IT" altLang="it-IT"/>
              <a:pPr>
                <a:defRPr/>
              </a:pPr>
              <a:t>‹Nº›</a:t>
            </a:fld>
            <a:endParaRPr lang="it-IT" altLang="it-IT"/>
          </a:p>
        </p:txBody>
      </p:sp>
      <p:pic>
        <p:nvPicPr>
          <p:cNvPr id="2060" name="Picture 1">
            <a:extLst>
              <a:ext uri="{FF2B5EF4-FFF2-40B4-BE49-F238E27FC236}">
                <a16:creationId xmlns:a16="http://schemas.microsoft.com/office/drawing/2014/main" id="{56779EE3-FDB8-435B-85E4-BE8B1EA0D7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9188" y="4108450"/>
            <a:ext cx="193675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ＭＳ Ｐゴシック" charset="0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">
            <a:extLst>
              <a:ext uri="{FF2B5EF4-FFF2-40B4-BE49-F238E27FC236}">
                <a16:creationId xmlns:a16="http://schemas.microsoft.com/office/drawing/2014/main" id="{9884E66C-5DE9-47B0-8FB3-37A2DE652A6A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DA349B83-52A9-4B7D-8C25-2CCDB025914D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/>
              <a:t>1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5123" name="Text Box 1">
            <a:extLst>
              <a:ext uri="{FF2B5EF4-FFF2-40B4-BE49-F238E27FC236}">
                <a16:creationId xmlns:a16="http://schemas.microsoft.com/office/drawing/2014/main" id="{09697F61-79C9-423A-8A04-EC0042E3EC3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900"/>
          </a:p>
        </p:txBody>
      </p:sp>
      <p:sp>
        <p:nvSpPr>
          <p:cNvPr id="5124" name="Rectangle 2">
            <a:extLst>
              <a:ext uri="{FF2B5EF4-FFF2-40B4-BE49-F238E27FC236}">
                <a16:creationId xmlns:a16="http://schemas.microsoft.com/office/drawing/2014/main" id="{8CE059D2-B419-4B9A-81D2-F0AD86764C38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711200" y="4860925"/>
            <a:ext cx="5670550" cy="47005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">
            <a:extLst>
              <a:ext uri="{FF2B5EF4-FFF2-40B4-BE49-F238E27FC236}">
                <a16:creationId xmlns:a16="http://schemas.microsoft.com/office/drawing/2014/main" id="{C950E237-7DDC-4CA4-BBC5-9D4FB7300BD4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ECDB255A-5A1B-4716-AF9C-E96410BCB163}" type="slidenum">
              <a:rPr lang="it-IT" altLang="it-IT">
                <a:solidFill>
                  <a:srgbClr val="000000"/>
                </a:solidFill>
                <a:latin typeface="Calibri" panose="020F0502020204030204" pitchFamily="34" charset="0"/>
              </a:rPr>
              <a:pPr/>
              <a:t>2</a:t>
            </a:fld>
            <a:endParaRPr lang="it-IT" altLang="it-IT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7171" name="Text Box 1">
            <a:extLst>
              <a:ext uri="{FF2B5EF4-FFF2-40B4-BE49-F238E27FC236}">
                <a16:creationId xmlns:a16="http://schemas.microsoft.com/office/drawing/2014/main" id="{83CB37E6-7E63-4A18-8A86-9C89B63671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900"/>
          </a:p>
        </p:txBody>
      </p:sp>
      <p:sp>
        <p:nvSpPr>
          <p:cNvPr id="7172" name="Rectangle 2">
            <a:extLst>
              <a:ext uri="{FF2B5EF4-FFF2-40B4-BE49-F238E27FC236}">
                <a16:creationId xmlns:a16="http://schemas.microsoft.com/office/drawing/2014/main" id="{B786F6D7-F776-427E-AC99-4361D2FCE70B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711200" y="4860925"/>
            <a:ext cx="5670550" cy="460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0">
            <a:extLst>
              <a:ext uri="{FF2B5EF4-FFF2-40B4-BE49-F238E27FC236}">
                <a16:creationId xmlns:a16="http://schemas.microsoft.com/office/drawing/2014/main" id="{9D9A5987-88E7-43BB-AB64-20B4F6FBF7C3}"/>
              </a:ext>
            </a:extLst>
          </p:cNvPr>
          <p:cNvSpPr txBox="1">
            <a:spLocks noGrp="1" noChangeArrowheads="1"/>
          </p:cNvSpPr>
          <p:nvPr/>
        </p:nvSpPr>
        <p:spPr bwMode="auto">
          <a:xfrm>
            <a:off x="4021138" y="9720263"/>
            <a:ext cx="3068637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100179" tIns="49903" rIns="100179" bIns="49903" anchor="b"/>
          <a:lstStyle>
            <a:lvl1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63550" algn="l"/>
                <a:tab pos="928688" algn="l"/>
                <a:tab pos="1392238" algn="l"/>
                <a:tab pos="1857375" algn="l"/>
                <a:tab pos="2322513" algn="l"/>
                <a:tab pos="2787650" algn="l"/>
                <a:tab pos="3251200" algn="l"/>
                <a:tab pos="3716338" algn="l"/>
                <a:tab pos="4179888" algn="l"/>
                <a:tab pos="4645025" algn="l"/>
                <a:tab pos="5110163" algn="l"/>
                <a:tab pos="5575300" algn="l"/>
                <a:tab pos="6040438" algn="l"/>
                <a:tab pos="6505575" algn="l"/>
                <a:tab pos="6969125" algn="l"/>
                <a:tab pos="7434263" algn="l"/>
                <a:tab pos="7899400" algn="l"/>
                <a:tab pos="8364538" algn="l"/>
                <a:tab pos="8829675" algn="l"/>
                <a:tab pos="929481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fld id="{C7B9FB4B-9952-476D-89E2-3F366CD07237}" type="slidenum">
              <a:rPr lang="it-IT" altLang="it-IT" sz="1300">
                <a:solidFill>
                  <a:srgbClr val="000000"/>
                </a:solidFill>
                <a:latin typeface="Calibri" panose="020F050202020403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</a:pPr>
              <a:t>3</a:t>
            </a:fld>
            <a:endParaRPr lang="it-IT" altLang="it-IT" sz="1300">
              <a:solidFill>
                <a:srgbClr val="000000"/>
              </a:solidFill>
              <a:latin typeface="Calibri" panose="020F0502020204030204" pitchFamily="34" charset="0"/>
            </a:endParaRPr>
          </a:p>
        </p:txBody>
      </p:sp>
      <p:sp>
        <p:nvSpPr>
          <p:cNvPr id="9219" name="Text Box 1">
            <a:extLst>
              <a:ext uri="{FF2B5EF4-FFF2-40B4-BE49-F238E27FC236}">
                <a16:creationId xmlns:a16="http://schemas.microsoft.com/office/drawing/2014/main" id="{FFB0E0F1-DA7F-48F8-919D-3727E3FA43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57263" y="768350"/>
            <a:ext cx="5183187" cy="3838575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94593" tIns="47297" rIns="94593" bIns="47297" anchor="ctr"/>
          <a:lstStyle>
            <a:lvl1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defTabSz="465138"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651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it-IT" altLang="it-IT" sz="1900"/>
          </a:p>
        </p:txBody>
      </p:sp>
      <p:sp>
        <p:nvSpPr>
          <p:cNvPr id="9220" name="Rectangle 2">
            <a:extLst>
              <a:ext uri="{FF2B5EF4-FFF2-40B4-BE49-F238E27FC236}">
                <a16:creationId xmlns:a16="http://schemas.microsoft.com/office/drawing/2014/main" id="{8AB21556-9FB3-471E-93DC-CA101BA873CE}"/>
              </a:ext>
            </a:extLst>
          </p:cNvPr>
          <p:cNvSpPr>
            <a:spLocks noChangeArrowheads="1"/>
          </p:cNvSpPr>
          <p:nvPr>
            <p:ph type="body"/>
          </p:nvPr>
        </p:nvSpPr>
        <p:spPr>
          <a:xfrm>
            <a:off x="711200" y="4860925"/>
            <a:ext cx="5670550" cy="46005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it-IT" altLang="it-IT">
              <a:latin typeface="Times New Roman" panose="02020603050405020304" pitchFamily="18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</p:spTree>
    <p:extLst>
      <p:ext uri="{BB962C8B-B14F-4D97-AF65-F5344CB8AC3E}">
        <p14:creationId xmlns:p14="http://schemas.microsoft.com/office/powerpoint/2010/main" val="1214635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426719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4638" y="174625"/>
            <a:ext cx="2055812" cy="594995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174625"/>
            <a:ext cx="6015038" cy="5949950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58898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335654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278017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5025" y="1604963"/>
            <a:ext cx="4035425" cy="451961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191221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491525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3529966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3078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836828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5963556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ifpug.org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Box 4">
            <a:extLst>
              <a:ext uri="{FF2B5EF4-FFF2-40B4-BE49-F238E27FC236}">
                <a16:creationId xmlns:a16="http://schemas.microsoft.com/office/drawing/2014/main" id="{08A7D614-50AD-462C-A636-EF69CCF99EC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1013" y="6159500"/>
            <a:ext cx="561975" cy="365125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 anchor="ctr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fld id="{5AD59E76-31DC-418E-9651-744438AEE122}" type="slidenum">
              <a:rPr lang="it-IT" altLang="it-IT" sz="1100" b="1" smtClean="0">
                <a:solidFill>
                  <a:srgbClr val="C4004B"/>
                </a:solidFill>
                <a:latin typeface="Tahoma" panose="020B0604030504040204" pitchFamily="34" charset="0"/>
              </a:rPr>
              <a:pPr algn="r" eaLnBrk="1" hangingPunct="1">
                <a:buClr>
                  <a:srgbClr val="000000"/>
                </a:buClr>
                <a:buSzPct val="100000"/>
                <a:buFont typeface="Times New Roman" panose="02020603050405020304" pitchFamily="18" charset="0"/>
                <a:buNone/>
                <a:defRPr/>
              </a:pPr>
              <a:t>‹Nº›</a:t>
            </a:fld>
            <a:endParaRPr lang="it-IT" altLang="it-IT" sz="1100" b="1">
              <a:solidFill>
                <a:srgbClr val="C4004B"/>
              </a:solidFill>
              <a:latin typeface="Tahoma" panose="020B0604030504040204" pitchFamily="34" charset="0"/>
            </a:endParaRPr>
          </a:p>
        </p:txBody>
      </p:sp>
      <p:sp>
        <p:nvSpPr>
          <p:cNvPr id="1027" name="Line 5">
            <a:extLst>
              <a:ext uri="{FF2B5EF4-FFF2-40B4-BE49-F238E27FC236}">
                <a16:creationId xmlns:a16="http://schemas.microsoft.com/office/drawing/2014/main" id="{F18B2249-BCAE-4729-AA04-B450D7052C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546225" y="6021388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2054" name="Text Box 6">
            <a:extLst>
              <a:ext uri="{FF2B5EF4-FFF2-40B4-BE49-F238E27FC236}">
                <a16:creationId xmlns:a16="http://schemas.microsoft.com/office/drawing/2014/main" id="{71F68ABA-20A2-4E95-8966-2DEC802884B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22488" y="6224588"/>
            <a:ext cx="2520950" cy="20478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900" dirty="0">
                <a:solidFill>
                  <a:srgbClr val="000000"/>
                </a:solidFill>
              </a:rPr>
              <a:t>ISMA17 – March  8 , 2019</a:t>
            </a:r>
          </a:p>
        </p:txBody>
      </p:sp>
      <p:sp>
        <p:nvSpPr>
          <p:cNvPr id="1029" name="Rectangle 8">
            <a:extLst>
              <a:ext uri="{FF2B5EF4-FFF2-40B4-BE49-F238E27FC236}">
                <a16:creationId xmlns:a16="http://schemas.microsoft.com/office/drawing/2014/main" id="{199E9491-437F-4036-8D9E-99C2EA0A946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74625"/>
            <a:ext cx="8223250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Cliccate per modificare il formato del testo del titolo</a:t>
            </a:r>
          </a:p>
        </p:txBody>
      </p:sp>
      <p:sp>
        <p:nvSpPr>
          <p:cNvPr id="1030" name="Rectangle 9">
            <a:extLst>
              <a:ext uri="{FF2B5EF4-FFF2-40B4-BE49-F238E27FC236}">
                <a16:creationId xmlns:a16="http://schemas.microsoft.com/office/drawing/2014/main" id="{269FA0D6-52CC-42DB-9514-0D329D05FB5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4963"/>
            <a:ext cx="8223250" cy="4519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it-IT"/>
              <a:t>Cliccate per modificare il formato del testo della struttura</a:t>
            </a:r>
          </a:p>
          <a:p>
            <a:pPr lvl="1"/>
            <a:r>
              <a:rPr lang="en-GB" altLang="it-IT"/>
              <a:t>Secondo livello struttura</a:t>
            </a:r>
          </a:p>
          <a:p>
            <a:pPr lvl="2"/>
            <a:r>
              <a:rPr lang="en-GB" altLang="it-IT"/>
              <a:t>Terzo livello struttura</a:t>
            </a:r>
          </a:p>
          <a:p>
            <a:pPr lvl="3"/>
            <a:r>
              <a:rPr lang="en-GB" altLang="it-IT"/>
              <a:t>Quarto livello struttura</a:t>
            </a:r>
          </a:p>
          <a:p>
            <a:pPr lvl="4"/>
            <a:r>
              <a:rPr lang="en-GB" altLang="it-IT"/>
              <a:t>Quinto livello struttura</a:t>
            </a:r>
          </a:p>
          <a:p>
            <a:pPr lvl="4"/>
            <a:r>
              <a:rPr lang="en-GB" altLang="it-IT"/>
              <a:t>Sesto livello struttura</a:t>
            </a:r>
          </a:p>
          <a:p>
            <a:pPr lvl="4"/>
            <a:r>
              <a:rPr lang="en-GB" altLang="it-IT"/>
              <a:t>Settimo livello struttura</a:t>
            </a:r>
          </a:p>
          <a:p>
            <a:pPr lvl="4"/>
            <a:r>
              <a:rPr lang="en-GB" altLang="it-IT"/>
              <a:t>Ottavo livello struttura</a:t>
            </a:r>
          </a:p>
          <a:p>
            <a:pPr lvl="4"/>
            <a:r>
              <a:rPr lang="en-GB" altLang="it-IT"/>
              <a:t>Nono livello struttura</a:t>
            </a:r>
          </a:p>
        </p:txBody>
      </p:sp>
      <p:sp>
        <p:nvSpPr>
          <p:cNvPr id="1031" name="Line 3">
            <a:extLst>
              <a:ext uri="{FF2B5EF4-FFF2-40B4-BE49-F238E27FC236}">
                <a16:creationId xmlns:a16="http://schemas.microsoft.com/office/drawing/2014/main" id="{83012F37-F1B8-40F7-A005-20323CE64742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8170863" y="6019800"/>
            <a:ext cx="1587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1032" name="Line 3">
            <a:extLst>
              <a:ext uri="{FF2B5EF4-FFF2-40B4-BE49-F238E27FC236}">
                <a16:creationId xmlns:a16="http://schemas.microsoft.com/office/drawing/2014/main" id="{07E8AF34-6E6F-4BC4-BB41-31A976CC728A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148263" y="6021388"/>
            <a:ext cx="1587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pic>
        <p:nvPicPr>
          <p:cNvPr id="2066" name="Picture 18" descr="IFPUG logo">
            <a:hlinkClick r:id="rId13"/>
            <a:extLst>
              <a:ext uri="{FF2B5EF4-FFF2-40B4-BE49-F238E27FC236}">
                <a16:creationId xmlns:a16="http://schemas.microsoft.com/office/drawing/2014/main" id="{0AC595BC-FEC4-45C1-BA79-0A37920AD874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092825"/>
            <a:ext cx="503238" cy="360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0" name="Text Box 2">
            <a:extLst>
              <a:ext uri="{FF2B5EF4-FFF2-40B4-BE49-F238E27FC236}">
                <a16:creationId xmlns:a16="http://schemas.microsoft.com/office/drawing/2014/main" id="{F5F2D01D-E925-4BE0-BFEC-7FE3C8C5C7B3}"/>
              </a:ext>
            </a:extLst>
          </p:cNvPr>
          <p:cNvSpPr txBox="1">
            <a:spLocks noChangeArrowheads="1"/>
          </p:cNvSpPr>
          <p:nvPr userDrawn="1"/>
        </p:nvSpPr>
        <p:spPr bwMode="auto">
          <a:xfrm>
            <a:off x="5148263" y="6157913"/>
            <a:ext cx="2879725" cy="247650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000" b="1" dirty="0">
                <a:solidFill>
                  <a:srgbClr val="C4004B"/>
                </a:solidFill>
                <a:latin typeface="Tahoma" charset="0"/>
              </a:rPr>
              <a:t>http://www.ifpug.org/isma17</a:t>
            </a:r>
          </a:p>
        </p:txBody>
      </p:sp>
      <p:pic>
        <p:nvPicPr>
          <p:cNvPr id="1035" name="Picture 1">
            <a:extLst>
              <a:ext uri="{FF2B5EF4-FFF2-40B4-BE49-F238E27FC236}">
                <a16:creationId xmlns:a16="http://schemas.microsoft.com/office/drawing/2014/main" id="{01D308D9-4B8B-4E9E-8725-98BE09D1BBE1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6157913"/>
            <a:ext cx="1081087" cy="409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600">
          <a:solidFill>
            <a:srgbClr val="000000"/>
          </a:solidFill>
          <a:latin typeface="Tahoma" charset="0"/>
          <a:ea typeface="ＭＳ Ｐゴシック" charset="0"/>
          <a:cs typeface="Lucida Sans Unicode" charset="0"/>
        </a:defRPr>
      </a:lvl5pPr>
      <a:lvl6pPr marL="25146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6pPr>
      <a:lvl7pPr marL="29718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7pPr>
      <a:lvl8pPr marL="34290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8pPr>
      <a:lvl9pPr marL="3886200" indent="-228600"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0000"/>
          </a:solidFill>
          <a:latin typeface="Calibri" pitchFamily="32" charset="0"/>
          <a:ea typeface="Lucida Sans Unicode" charset="0"/>
          <a:cs typeface="Lucida Sans Unicode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Tahoma" charset="0"/>
          <a:ea typeface="ＭＳ Ｐゴシック" charset="0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Tahoma" charset="0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Tahoma" charset="0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ahoma" charset="0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>
          <a:solidFill>
            <a:srgbClr val="000000"/>
          </a:solidFill>
          <a:latin typeface="Tahoma" charset="0"/>
          <a:ea typeface="+mn-ea"/>
          <a:cs typeface="+mn-cs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fpug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>
            <a:extLst>
              <a:ext uri="{FF2B5EF4-FFF2-40B4-BE49-F238E27FC236}">
                <a16:creationId xmlns:a16="http://schemas.microsoft.com/office/drawing/2014/main" id="{80CCADC6-DA8D-4FFA-9E03-5734585794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2492375"/>
            <a:ext cx="4826000" cy="44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spcBef>
                <a:spcPts val="1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2300" b="1">
                <a:solidFill>
                  <a:srgbClr val="C4004B"/>
                </a:solidFill>
                <a:latin typeface="Tahoma" panose="020B0604030504040204" pitchFamily="34" charset="0"/>
                <a:cs typeface="Times New Roman" panose="02020603050405020304" pitchFamily="18" charset="0"/>
              </a:rPr>
              <a:t>[Main Title]</a:t>
            </a:r>
            <a:endParaRPr lang="it-IT" altLang="it-IT" sz="2300" b="1">
              <a:solidFill>
                <a:srgbClr val="C4004B"/>
              </a:solidFill>
              <a:latin typeface="Tahoma" panose="020B060403050404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026E06E0-0E65-421F-B3AF-59DC530FAA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59338" y="1341438"/>
            <a:ext cx="4105275" cy="611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>
              <a:lnSpc>
                <a:spcPct val="85000"/>
              </a:lnSpc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sz="1200" b="1">
                <a:solidFill>
                  <a:srgbClr val="00CC00"/>
                </a:solidFill>
                <a:latin typeface="Tahoma" panose="020B0604030504040204" pitchFamily="34" charset="0"/>
              </a:rPr>
              <a:t>17</a:t>
            </a:r>
            <a:r>
              <a:rPr lang="en-US" altLang="it-IT" sz="1200" b="1" baseline="30000">
                <a:solidFill>
                  <a:srgbClr val="00CC00"/>
                </a:solidFill>
                <a:latin typeface="Tahoma" panose="020B0604030504040204" pitchFamily="34" charset="0"/>
              </a:rPr>
              <a:t>th</a:t>
            </a:r>
            <a:r>
              <a:rPr lang="en-US" altLang="it-IT" sz="1200" b="1">
                <a:solidFill>
                  <a:srgbClr val="00CC00"/>
                </a:solidFill>
                <a:latin typeface="Tahoma" panose="020B0604030504040204" pitchFamily="34" charset="0"/>
              </a:rPr>
              <a:t> IFPUG International Software Measurement &amp; Analysis (ISMA17) Conference</a:t>
            </a:r>
            <a:endParaRPr lang="it-IT" altLang="it-IT" sz="1200" b="1">
              <a:solidFill>
                <a:srgbClr val="00CC00"/>
              </a:solidFill>
              <a:latin typeface="Tahoma" panose="020B0604030504040204" pitchFamily="34" charset="0"/>
            </a:endParaRPr>
          </a:p>
          <a:p>
            <a:pPr algn="r" eaLnBrk="1" hangingPunct="1">
              <a:lnSpc>
                <a:spcPct val="85000"/>
              </a:lnSpc>
              <a:spcBef>
                <a:spcPct val="25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sz="1200" b="1">
                <a:solidFill>
                  <a:srgbClr val="5F5F5F"/>
                </a:solidFill>
                <a:latin typeface="Tahoma" panose="020B0604030504040204" pitchFamily="34" charset="0"/>
              </a:rPr>
              <a:t>Bangalore (India) – March  8, 2019</a:t>
            </a:r>
          </a:p>
        </p:txBody>
      </p:sp>
      <p:sp>
        <p:nvSpPr>
          <p:cNvPr id="5134" name="Text Box 5">
            <a:extLst>
              <a:ext uri="{FF2B5EF4-FFF2-40B4-BE49-F238E27FC236}">
                <a16:creationId xmlns:a16="http://schemas.microsoft.com/office/drawing/2014/main" id="{9B702141-A1D8-454E-882A-299EFED251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75238" y="4221163"/>
            <a:ext cx="3889375" cy="341312"/>
          </a:xfrm>
          <a:prstGeom prst="rect">
            <a:avLst/>
          </a:prstGeom>
          <a:noFill/>
          <a:ln>
            <a:noFill/>
          </a:ln>
          <a:extLst/>
        </p:spPr>
        <p:txBody>
          <a:bodyPr lIns="90000" tIns="46800" rIns="90000" bIns="46800">
            <a:spAutoFit/>
          </a:bodyPr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Arial" charset="0"/>
                <a:ea typeface="ＭＳ Ｐゴシック" charset="-128"/>
              </a:defRPr>
            </a:lvl9pPr>
          </a:lstStyle>
          <a:p>
            <a:pPr algn="r" eaLnBrk="1" hangingPunct="1">
              <a:spcBef>
                <a:spcPts val="8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defRPr/>
            </a:pPr>
            <a:r>
              <a:rPr lang="it-IT" altLang="it-IT" sz="1600" b="1" dirty="0">
                <a:solidFill>
                  <a:schemeClr val="hlink"/>
                </a:solidFill>
                <a:latin typeface="Tahoma" charset="0"/>
              </a:rPr>
              <a:t>[Author(s), affiliations]</a:t>
            </a:r>
            <a:endParaRPr lang="it-IT" altLang="it-IT" sz="1600" b="1" dirty="0">
              <a:solidFill>
                <a:schemeClr val="hlink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Tahoma" charset="0"/>
            </a:endParaRPr>
          </a:p>
        </p:txBody>
      </p:sp>
      <p:sp>
        <p:nvSpPr>
          <p:cNvPr id="4101" name="Line 6">
            <a:extLst>
              <a:ext uri="{FF2B5EF4-FFF2-40B4-BE49-F238E27FC236}">
                <a16:creationId xmlns:a16="http://schemas.microsoft.com/office/drawing/2014/main" id="{1F927FC4-D604-4D6A-A911-C63D325919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292725" y="2565400"/>
            <a:ext cx="1588" cy="1655763"/>
          </a:xfrm>
          <a:prstGeom prst="line">
            <a:avLst/>
          </a:prstGeom>
          <a:noFill/>
          <a:ln w="9360">
            <a:solidFill>
              <a:srgbClr val="333333"/>
            </a:solidFill>
            <a:miter lim="800000"/>
            <a:headEnd/>
            <a:tailEnd/>
          </a:ln>
          <a:effectLst>
            <a:outerShdw dist="17819" dir="2700000" algn="ctr" rotWithShape="0">
              <a:srgbClr val="1E1E1E">
                <a:alpha val="50026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4102" name="Rectangle 12">
            <a:extLst>
              <a:ext uri="{FF2B5EF4-FFF2-40B4-BE49-F238E27FC236}">
                <a16:creationId xmlns:a16="http://schemas.microsoft.com/office/drawing/2014/main" id="{8F4CF919-60A7-4C3E-B690-CAADBB29F4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7088" y="3141663"/>
            <a:ext cx="3960812" cy="2590800"/>
          </a:xfrm>
          <a:prstGeom prst="rect">
            <a:avLst/>
          </a:prstGeom>
          <a:solidFill>
            <a:schemeClr val="bg1"/>
          </a:solidFill>
          <a:ln w="38100">
            <a:solidFill>
              <a:srgbClr val="33CC33"/>
            </a:solidFill>
            <a:prstDash val="dashDot"/>
            <a:miter lim="800000"/>
            <a:headEnd/>
            <a:tailEnd/>
          </a:ln>
        </p:spPr>
        <p:txBody>
          <a:bodyPr wrap="none" anchor="ctr"/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>
                <a:solidFill>
                  <a:srgbClr val="FF0000"/>
                </a:solidFill>
              </a:rPr>
              <a:t>[Insert a picture here]</a:t>
            </a:r>
          </a:p>
        </p:txBody>
      </p:sp>
      <p:sp>
        <p:nvSpPr>
          <p:cNvPr id="4103" name="Text Box 1">
            <a:extLst>
              <a:ext uri="{FF2B5EF4-FFF2-40B4-BE49-F238E27FC236}">
                <a16:creationId xmlns:a16="http://schemas.microsoft.com/office/drawing/2014/main" id="{0497BB4C-F75C-4C53-A67F-E3B4212B73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08625" y="2492375"/>
            <a:ext cx="3311525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en-US" altLang="it-IT" b="1">
                <a:solidFill>
                  <a:srgbClr val="5F5F5F"/>
                </a:solidFill>
                <a:latin typeface="Tahoma" panose="020B0604030504040204" pitchFamily="34" charset="0"/>
              </a:rPr>
              <a:t>[Subtitle (if any)]</a:t>
            </a:r>
            <a:endParaRPr lang="it-IT" altLang="it-IT" b="1">
              <a:solidFill>
                <a:srgbClr val="5F5F5F"/>
              </a:solidFill>
              <a:latin typeface="Tahoma" panose="020B0604030504040204" pitchFamily="34" charset="0"/>
            </a:endParaRPr>
          </a:p>
        </p:txBody>
      </p:sp>
      <p:pic>
        <p:nvPicPr>
          <p:cNvPr id="2" name="Picture 14" descr="IFPUG logo">
            <a:hlinkClick r:id="rId3"/>
            <a:extLst>
              <a:ext uri="{FF2B5EF4-FFF2-40B4-BE49-F238E27FC236}">
                <a16:creationId xmlns:a16="http://schemas.microsoft.com/office/drawing/2014/main" id="{CAFD1056-A435-4976-9391-5FF7DDC365E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4750" y="188913"/>
            <a:ext cx="1497013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5" name="Picture 2">
            <a:extLst>
              <a:ext uri="{FF2B5EF4-FFF2-40B4-BE49-F238E27FC236}">
                <a16:creationId xmlns:a16="http://schemas.microsoft.com/office/drawing/2014/main" id="{EE80AEE9-024F-498B-9D1B-84D14960C6D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404813"/>
            <a:ext cx="1936750" cy="78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6" name="Picture 10">
            <a:extLst>
              <a:ext uri="{FF2B5EF4-FFF2-40B4-BE49-F238E27FC236}">
                <a16:creationId xmlns:a16="http://schemas.microsoft.com/office/drawing/2014/main" id="{C6C256E5-6716-4CF7-9DE5-B31227A8B8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333375"/>
            <a:ext cx="2352675" cy="1038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1">
            <a:extLst>
              <a:ext uri="{FF2B5EF4-FFF2-40B4-BE49-F238E27FC236}">
                <a16:creationId xmlns:a16="http://schemas.microsoft.com/office/drawing/2014/main" id="{6FB43939-F346-4BF3-B865-0AE69E084A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8763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b="1">
                <a:solidFill>
                  <a:srgbClr val="C4004B"/>
                </a:solidFill>
                <a:latin typeface="Tahoma" panose="020B0604030504040204" pitchFamily="34" charset="0"/>
              </a:rPr>
              <a:t>[Main title]</a:t>
            </a:r>
          </a:p>
        </p:txBody>
      </p:sp>
      <p:sp>
        <p:nvSpPr>
          <p:cNvPr id="6147" name="Line 2">
            <a:extLst>
              <a:ext uri="{FF2B5EF4-FFF2-40B4-BE49-F238E27FC236}">
                <a16:creationId xmlns:a16="http://schemas.microsoft.com/office/drawing/2014/main" id="{97F2ABC9-36D7-4161-B29D-0EEF27C94D9F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3725" y="187325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6148" name="Text Box 3">
            <a:extLst>
              <a:ext uri="{FF2B5EF4-FFF2-40B4-BE49-F238E27FC236}">
                <a16:creationId xmlns:a16="http://schemas.microsoft.com/office/drawing/2014/main" id="{AB76C01C-C9AC-4E52-A168-EF8852768C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260350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50"/>
              </a:spcBef>
              <a:spcAft>
                <a:spcPts val="18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b="1">
                <a:solidFill>
                  <a:srgbClr val="B2B2B2"/>
                </a:solidFill>
                <a:latin typeface="Tahoma" panose="020B0604030504040204" pitchFamily="34" charset="0"/>
              </a:rPr>
              <a:t>Goals of the presentation</a:t>
            </a:r>
          </a:p>
        </p:txBody>
      </p:sp>
      <p:sp>
        <p:nvSpPr>
          <p:cNvPr id="6149" name="Text Box 5">
            <a:extLst>
              <a:ext uri="{FF2B5EF4-FFF2-40B4-BE49-F238E27FC236}">
                <a16:creationId xmlns:a16="http://schemas.microsoft.com/office/drawing/2014/main" id="{1ADE14DC-6439-41E0-8548-7996153818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125538"/>
            <a:ext cx="8345487" cy="1273175"/>
          </a:xfrm>
          <a:prstGeom prst="rect">
            <a:avLst/>
          </a:prstGeom>
          <a:noFill/>
          <a:ln w="28440">
            <a:solidFill>
              <a:srgbClr val="00E600"/>
            </a:solidFill>
            <a:prstDash val="lg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80640" tIns="40320" rIns="80640" bIns="4032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0000"/>
              </a:buClr>
              <a:buSzPct val="100000"/>
              <a:buFont typeface="Wingdings" panose="05000000000000000000" pitchFamily="2" charset="2"/>
              <a:buChar char=""/>
            </a:pP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G</a:t>
            </a:r>
            <a:r>
              <a:rPr lang="en-US" altLang="it-IT" sz="2400" b="1">
                <a:solidFill>
                  <a:srgbClr val="0996FF"/>
                </a:solidFill>
                <a:latin typeface="Tahoma" panose="020B0604030504040204" pitchFamily="34" charset="0"/>
              </a:rPr>
              <a:t>1</a:t>
            </a: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en-US" altLang="it-IT" sz="2400">
                <a:solidFill>
                  <a:srgbClr val="000000"/>
                </a:solidFill>
                <a:latin typeface="Tahoma" panose="020B0604030504040204" pitchFamily="34" charset="0"/>
              </a:rPr>
              <a:t>Text…</a:t>
            </a:r>
          </a:p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3300"/>
              </a:buClr>
              <a:buSzPct val="100000"/>
              <a:buFont typeface="Wingdings" panose="05000000000000000000" pitchFamily="2" charset="2"/>
              <a:buChar char=""/>
            </a:pP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G</a:t>
            </a:r>
            <a:r>
              <a:rPr lang="en-US" altLang="it-IT" sz="2400" b="1">
                <a:solidFill>
                  <a:srgbClr val="0996FF"/>
                </a:solidFill>
                <a:latin typeface="Tahoma" panose="020B0604030504040204" pitchFamily="34" charset="0"/>
              </a:rPr>
              <a:t>2</a:t>
            </a: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en-US" altLang="it-IT" sz="2400">
                <a:solidFill>
                  <a:srgbClr val="000000"/>
                </a:solidFill>
                <a:latin typeface="Tahoma" panose="020B0604030504040204" pitchFamily="34" charset="0"/>
              </a:rPr>
              <a:t>Text… </a:t>
            </a:r>
          </a:p>
          <a:p>
            <a:pPr algn="just" eaLnBrk="1" hangingPunct="1">
              <a:lnSpc>
                <a:spcPct val="85000"/>
              </a:lnSpc>
              <a:spcBef>
                <a:spcPts val="913"/>
              </a:spcBef>
              <a:buClr>
                <a:srgbClr val="FF3300"/>
              </a:buClr>
              <a:buSzPct val="100000"/>
              <a:buFont typeface="Wingdings" panose="05000000000000000000" pitchFamily="2" charset="2"/>
              <a:buChar char=""/>
            </a:pP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G</a:t>
            </a:r>
            <a:r>
              <a:rPr lang="en-US" altLang="it-IT" sz="2400" b="1">
                <a:solidFill>
                  <a:srgbClr val="0996FF"/>
                </a:solidFill>
                <a:latin typeface="Tahoma" panose="020B0604030504040204" pitchFamily="34" charset="0"/>
              </a:rPr>
              <a:t>3</a:t>
            </a:r>
            <a:r>
              <a:rPr lang="en-US" altLang="it-IT" sz="2400" b="1">
                <a:solidFill>
                  <a:srgbClr val="000000"/>
                </a:solidFill>
                <a:latin typeface="Tahoma" panose="020B0604030504040204" pitchFamily="34" charset="0"/>
              </a:rPr>
              <a:t>. </a:t>
            </a:r>
            <a:r>
              <a:rPr lang="en-US" altLang="it-IT" sz="2400">
                <a:solidFill>
                  <a:srgbClr val="000000"/>
                </a:solidFill>
                <a:latin typeface="Tahoma" panose="020B0604030504040204" pitchFamily="34" charset="0"/>
              </a:rPr>
              <a:t>Text…</a:t>
            </a:r>
          </a:p>
        </p:txBody>
      </p:sp>
    </p:spTree>
  </p:cSld>
  <p:clrMapOvr>
    <a:masterClrMapping/>
  </p:clrMapOvr>
  <p:transition spd="slow">
    <p:cover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7" dur="500"/>
                                        <p:tgtEl>
                                          <p:spTgt spid="61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2" dur="500"/>
                                        <p:tgtEl>
                                          <p:spTgt spid="61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 additive="repl">
                                        <p:cTn id="17" dur="500"/>
                                        <p:tgtEl>
                                          <p:spTgt spid="61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">
            <a:extLst>
              <a:ext uri="{FF2B5EF4-FFF2-40B4-BE49-F238E27FC236}">
                <a16:creationId xmlns:a16="http://schemas.microsoft.com/office/drawing/2014/main" id="{3CF39D8E-E2B8-4657-B503-EA232C2F41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258763"/>
            <a:ext cx="2592387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b="1">
                <a:solidFill>
                  <a:srgbClr val="C4004B"/>
                </a:solidFill>
                <a:latin typeface="Tahoma" panose="020B0604030504040204" pitchFamily="34" charset="0"/>
              </a:rPr>
              <a:t>[Main title]</a:t>
            </a:r>
          </a:p>
        </p:txBody>
      </p:sp>
      <p:sp>
        <p:nvSpPr>
          <p:cNvPr id="8195" name="Line 2">
            <a:extLst>
              <a:ext uri="{FF2B5EF4-FFF2-40B4-BE49-F238E27FC236}">
                <a16:creationId xmlns:a16="http://schemas.microsoft.com/office/drawing/2014/main" id="{CEF59E65-D4C2-4C20-ABB0-E84CC16572D9}"/>
              </a:ext>
            </a:extLst>
          </p:cNvPr>
          <p:cNvSpPr>
            <a:spLocks noChangeShapeType="1"/>
          </p:cNvSpPr>
          <p:nvPr/>
        </p:nvSpPr>
        <p:spPr bwMode="auto">
          <a:xfrm>
            <a:off x="3133725" y="187325"/>
            <a:ext cx="1588" cy="504825"/>
          </a:xfrm>
          <a:prstGeom prst="line">
            <a:avLst/>
          </a:prstGeom>
          <a:noFill/>
          <a:ln w="9360">
            <a:solidFill>
              <a:srgbClr val="B2B2B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s-ES"/>
          </a:p>
        </p:txBody>
      </p:sp>
      <p:sp>
        <p:nvSpPr>
          <p:cNvPr id="8196" name="Text Box 3">
            <a:extLst>
              <a:ext uri="{FF2B5EF4-FFF2-40B4-BE49-F238E27FC236}">
                <a16:creationId xmlns:a16="http://schemas.microsoft.com/office/drawing/2014/main" id="{64550789-3D1A-4E6D-9739-C9353001B0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5163" y="260350"/>
            <a:ext cx="4679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>
              <a:spcBef>
                <a:spcPts val="1250"/>
              </a:spcBef>
              <a:spcAft>
                <a:spcPts val="1875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it-IT" altLang="it-IT" b="1">
                <a:solidFill>
                  <a:srgbClr val="B2B2B2"/>
                </a:solidFill>
                <a:latin typeface="Tahoma" panose="020B0604030504040204" pitchFamily="34" charset="0"/>
              </a:rPr>
              <a:t>[subtitle]</a:t>
            </a:r>
          </a:p>
        </p:txBody>
      </p:sp>
    </p:spTree>
  </p:cSld>
  <p:clrMapOvr>
    <a:masterClrMapping/>
  </p:clrMapOvr>
  <p:transition spd="slow">
    <p:cover dir="r"/>
  </p:transition>
</p:sld>
</file>

<file path=ppt/theme/theme1.xml><?xml version="1.0" encoding="utf-8"?>
<a:theme xmlns:a="http://schemas.openxmlformats.org/drawingml/2006/main" name="1_Tema di Office">
  <a:themeElements>
    <a:clrScheme name="1_Tema di Office 8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FF"/>
      </a:hlink>
      <a:folHlink>
        <a:srgbClr val="B2B2B2"/>
      </a:folHlink>
    </a:clrScheme>
    <a:fontScheme name="Tema di Office">
      <a:majorFont>
        <a:latin typeface="Calibri"/>
        <a:ea typeface="Lucida Sans Unicode"/>
        <a:cs typeface="Lucida Sans Unicode"/>
      </a:majorFont>
      <a:minorFont>
        <a:latin typeface="Calibri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Tema di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Tema di Office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0000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3397</TotalTime>
  <Words>73</Words>
  <Application>Microsoft Office PowerPoint</Application>
  <PresentationFormat>Presentación en pantalla (4:3)</PresentationFormat>
  <Paragraphs>16</Paragraphs>
  <Slides>3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11" baseType="lpstr">
      <vt:lpstr>Arial</vt:lpstr>
      <vt:lpstr>ＭＳ Ｐゴシック</vt:lpstr>
      <vt:lpstr>Lucida Sans Unicode</vt:lpstr>
      <vt:lpstr>Tahoma</vt:lpstr>
      <vt:lpstr>Times New Roman</vt:lpstr>
      <vt:lpstr>Calibri</vt:lpstr>
      <vt:lpstr>Wingdings</vt:lpstr>
      <vt:lpstr>1_Tema di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ISMA15</dc:title>
  <dc:subject>IFPUG ISMA10 presentation template</dc:subject>
  <dc:creator>A</dc:creator>
  <cp:keywords>IFPUG, Software Measurement &amp; Analysis, FSM, FPA, SNAP, Benchmarking, ISO</cp:keywords>
  <cp:lastModifiedBy>Antonio</cp:lastModifiedBy>
  <cp:revision>407</cp:revision>
  <cp:lastPrinted>2012-10-05T09:32:44Z</cp:lastPrinted>
  <dcterms:created xsi:type="dcterms:W3CDTF">2010-04-13T09:46:01Z</dcterms:created>
  <dcterms:modified xsi:type="dcterms:W3CDTF">2018-10-08T20:05:50Z</dcterms:modified>
</cp:coreProperties>
</file>