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handoutMasterIdLst>
    <p:handoutMasterId r:id="rId7"/>
  </p:handoutMasterIdLst>
  <p:sldIdLst>
    <p:sldId id="256" r:id="rId3"/>
    <p:sldId id="258" r:id="rId4"/>
    <p:sldId id="259" r:id="rId5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6F5B"/>
    <a:srgbClr val="990033"/>
    <a:srgbClr val="008000"/>
    <a:srgbClr val="FFCC00"/>
    <a:srgbClr val="33CC33"/>
    <a:srgbClr val="66FF66"/>
    <a:srgbClr val="FF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56" y="-114"/>
      </p:cViewPr>
      <p:guideLst>
        <p:guide orient="horz" pos="2965"/>
        <p:guide pos="22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defTabSz="465138" eaLnBrk="0" hangingPunct="0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r" defTabSz="465138" eaLnBrk="0" hangingPunct="0">
              <a:defRPr sz="1200"/>
            </a:lvl1pPr>
          </a:lstStyle>
          <a:p>
            <a:pPr>
              <a:defRPr/>
            </a:pPr>
            <a:fld id="{C07A3951-9438-44D0-9101-AEC518C70E70}" type="datetimeFigureOut">
              <a:rPr lang="it-IT" altLang="it-IT"/>
              <a:pPr>
                <a:defRPr/>
              </a:pPr>
              <a:t>17/05/2017</a:t>
            </a:fld>
            <a:endParaRPr lang="it-IT" altLang="it-IT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defTabSz="465138" eaLnBrk="0" hangingPunct="0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r" defTabSz="465138" eaLnBrk="0" hangingPunct="0">
              <a:defRPr sz="1200"/>
            </a:lvl1pPr>
          </a:lstStyle>
          <a:p>
            <a:pPr>
              <a:defRPr/>
            </a:pPr>
            <a:fld id="{9090FDAB-D8BF-49B4-BB37-CD927ABD440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5228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686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79" tIns="49903" rIns="100179" bIns="49903" numCol="1" anchor="t" anchorCtr="0" compatLnSpc="1">
            <a:prstTxWarp prst="textNoShape">
              <a:avLst/>
            </a:prstTxWarp>
          </a:bodyPr>
          <a:lstStyle>
            <a:lvl1pPr algn="r"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3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52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0163" cy="3832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711200" y="4860925"/>
            <a:ext cx="5668963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79" tIns="49903" rIns="100179" bIns="49903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0" y="9720263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z="1900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0263"/>
            <a:ext cx="30686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79" tIns="49903" rIns="100179" bIns="49903" numCol="1" anchor="b" anchorCtr="0" compatLnSpc="1">
            <a:prstTxWarp prst="textNoShape">
              <a:avLst/>
            </a:prstTxWarp>
          </a:bodyPr>
          <a:lstStyle>
            <a:lvl1pPr algn="r"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3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B29131-F43A-4024-AE29-4BEDB0F5E12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0615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5C0D46A-7A1C-4514-A01B-7CDB59E3CEAB}" type="slidenum">
              <a:rPr lang="it-IT" altLang="it-IT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 smtClean="0">
              <a:latin typeface="Calibri" pitchFamily="34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711200" y="4860925"/>
            <a:ext cx="5670550" cy="47005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3EE1E4E-CA02-4AE1-90F6-9EE74DA7B440}" type="slidenum">
              <a:rPr lang="it-IT" altLang="it-IT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>
              <a:latin typeface="Calibri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11200" y="4860925"/>
            <a:ext cx="5670550" cy="4600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 txBox="1">
            <a:spLocks noGrp="1" noChangeArrowheads="1"/>
          </p:cNvSpPr>
          <p:nvPr/>
        </p:nvSpPr>
        <p:spPr bwMode="auto">
          <a:xfrm>
            <a:off x="4021138" y="9720263"/>
            <a:ext cx="30686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179" tIns="49903" rIns="100179" bIns="49903" anchor="b"/>
          <a:lstStyle>
            <a:lvl1pPr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38347E-9929-4D92-8E61-F623A929B5A7}" type="slidenum">
              <a:rPr lang="it-IT" altLang="it-IT" sz="1300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sz="1300">
              <a:latin typeface="Calibri" pitchFamily="34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  <a:lvl2pPr marL="768350" indent="-295275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2pPr>
            <a:lvl3pPr marL="1182688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3pPr>
            <a:lvl4pPr marL="1654175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4pPr>
            <a:lvl5pPr marL="2127250" indent="-236538" defTabSz="465138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>
          <a:xfrm>
            <a:off x="711200" y="4860925"/>
            <a:ext cx="5670550" cy="4600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467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88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2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269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27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16827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81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8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190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004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4590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8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90766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117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4638" y="174625"/>
            <a:ext cx="2055812" cy="59499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5038" cy="59499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9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0767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08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20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22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8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729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778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fpug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ifpug.org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 userDrawn="1"/>
        </p:nvSpPr>
        <p:spPr bwMode="auto">
          <a:xfrm>
            <a:off x="5148263" y="6157913"/>
            <a:ext cx="2879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it-IT" altLang="it-IT" sz="1000" b="1" dirty="0" smtClean="0">
                <a:solidFill>
                  <a:srgbClr val="C4004B"/>
                </a:solidFill>
                <a:latin typeface="Tahoma" charset="0"/>
              </a:rPr>
              <a:t>https://isma14web.wordpress.com</a:t>
            </a:r>
          </a:p>
        </p:txBody>
      </p:sp>
      <p:sp>
        <p:nvSpPr>
          <p:cNvPr id="1027" name="Line 3"/>
          <p:cNvSpPr>
            <a:spLocks noChangeShapeType="1"/>
          </p:cNvSpPr>
          <p:nvPr userDrawn="1"/>
        </p:nvSpPr>
        <p:spPr bwMode="auto">
          <a:xfrm>
            <a:off x="8027988" y="6019800"/>
            <a:ext cx="1587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32" name="Picture 8" descr="IFPUG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92825"/>
            <a:ext cx="5032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101013" y="6159500"/>
            <a:ext cx="561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0EC96F1D-D8F9-480E-81C1-3DA0B456018A}" type="slidenum">
              <a:rPr lang="it-IT" altLang="it-IT" sz="1100" b="1" smtClean="0">
                <a:solidFill>
                  <a:srgbClr val="C4004B"/>
                </a:solidFill>
                <a:latin typeface="Tahoma" charset="0"/>
              </a:rPr>
              <a:pPr algn="r" eaLnBrk="1" hangingPunct="1">
                <a:defRPr/>
              </a:pPr>
              <a:t>‹#›</a:t>
            </a:fld>
            <a:endParaRPr lang="it-IT" altLang="it-IT" sz="1100" b="1" smtClean="0">
              <a:solidFill>
                <a:srgbClr val="C4004B"/>
              </a:solidFill>
              <a:latin typeface="Tahoma" charset="0"/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1546225" y="6021388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2488" y="6224588"/>
            <a:ext cx="2520950" cy="204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it-IT" altLang="it-IT" sz="900" dirty="0" smtClean="0">
                <a:solidFill>
                  <a:srgbClr val="000000"/>
                </a:solidFill>
              </a:rPr>
              <a:t>ISMA 14  – September 15, 2017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32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 titolo</a:t>
            </a:r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sp>
        <p:nvSpPr>
          <p:cNvPr id="2055" name="Line 3"/>
          <p:cNvSpPr>
            <a:spLocks noChangeShapeType="1"/>
          </p:cNvSpPr>
          <p:nvPr userDrawn="1"/>
        </p:nvSpPr>
        <p:spPr bwMode="auto">
          <a:xfrm>
            <a:off x="8170863" y="6019800"/>
            <a:ext cx="1587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6" name="Line 3"/>
          <p:cNvSpPr>
            <a:spLocks noChangeShapeType="1"/>
          </p:cNvSpPr>
          <p:nvPr userDrawn="1"/>
        </p:nvSpPr>
        <p:spPr bwMode="auto">
          <a:xfrm>
            <a:off x="5148263" y="6021388"/>
            <a:ext cx="1587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66" name="Picture 18" descr="IFPUG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92825"/>
            <a:ext cx="5032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2"/>
          <p:cNvSpPr txBox="1">
            <a:spLocks noChangeArrowheads="1"/>
          </p:cNvSpPr>
          <p:nvPr userDrawn="1"/>
        </p:nvSpPr>
        <p:spPr bwMode="auto">
          <a:xfrm>
            <a:off x="5148263" y="6157913"/>
            <a:ext cx="2879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it-IT" altLang="it-IT" sz="1000" b="1" dirty="0" smtClean="0">
                <a:solidFill>
                  <a:srgbClr val="C4004B"/>
                </a:solidFill>
                <a:latin typeface="Tahoma" charset="0"/>
              </a:rPr>
              <a:t>https://isma14web.wordpress.com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Tahoma" charset="0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ahoma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Tahoma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ahoma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ahoma" charset="0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u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2492375"/>
            <a:ext cx="4826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1500"/>
              </a:spcBef>
            </a:pPr>
            <a:r>
              <a:rPr lang="en-US" altLang="it-IT" sz="2300" b="1">
                <a:solidFill>
                  <a:srgbClr val="C4004B"/>
                </a:solidFill>
                <a:latin typeface="Tahoma" charset="0"/>
                <a:cs typeface="Times New Roman" pitchFamily="18" charset="0"/>
              </a:rPr>
              <a:t>[Main Title]</a:t>
            </a:r>
            <a:endParaRPr lang="it-IT" altLang="it-IT" sz="2300" b="1">
              <a:solidFill>
                <a:srgbClr val="C4004B"/>
              </a:solidFill>
              <a:latin typeface="Tahoma" charset="0"/>
              <a:cs typeface="Times New Roman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859338" y="1341438"/>
            <a:ext cx="41052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US" altLang="it-IT" sz="1200" b="1" dirty="0">
                <a:solidFill>
                  <a:srgbClr val="00CC00"/>
                </a:solidFill>
                <a:latin typeface="Tahoma" charset="0"/>
              </a:rPr>
              <a:t>The </a:t>
            </a:r>
            <a:r>
              <a:rPr lang="en-US" altLang="it-IT" sz="1200" b="1" dirty="0" smtClean="0">
                <a:solidFill>
                  <a:srgbClr val="00CC00"/>
                </a:solidFill>
                <a:latin typeface="Tahoma" charset="0"/>
              </a:rPr>
              <a:t> 14</a:t>
            </a:r>
            <a:r>
              <a:rPr lang="en-US" altLang="it-IT" sz="1200" b="1" baseline="30000" dirty="0" smtClean="0">
                <a:solidFill>
                  <a:srgbClr val="00CC00"/>
                </a:solidFill>
                <a:latin typeface="Tahoma" charset="0"/>
              </a:rPr>
              <a:t>th</a:t>
            </a:r>
            <a:r>
              <a:rPr lang="en-US" altLang="it-IT" sz="1200" b="1" dirty="0" smtClean="0">
                <a:solidFill>
                  <a:srgbClr val="00CC00"/>
                </a:solidFill>
                <a:latin typeface="Tahoma" charset="0"/>
              </a:rPr>
              <a:t> IFPUG International </a:t>
            </a:r>
            <a:r>
              <a:rPr lang="en-US" altLang="it-IT" sz="1200" b="1" dirty="0">
                <a:solidFill>
                  <a:srgbClr val="00CC00"/>
                </a:solidFill>
                <a:latin typeface="Tahoma" charset="0"/>
              </a:rPr>
              <a:t>Software Measurement &amp; Analysis (</a:t>
            </a:r>
            <a:r>
              <a:rPr lang="en-US" altLang="it-IT" sz="1200" b="1" dirty="0" smtClean="0">
                <a:solidFill>
                  <a:srgbClr val="00CC00"/>
                </a:solidFill>
                <a:latin typeface="Tahoma" charset="0"/>
              </a:rPr>
              <a:t>ISMA14) </a:t>
            </a:r>
            <a:r>
              <a:rPr lang="en-US" altLang="it-IT" sz="1200" b="1" dirty="0">
                <a:solidFill>
                  <a:srgbClr val="00CC00"/>
                </a:solidFill>
                <a:latin typeface="Tahoma" charset="0"/>
              </a:rPr>
              <a:t>Conference</a:t>
            </a:r>
            <a:endParaRPr lang="it-IT" altLang="it-IT" sz="1200" b="1" dirty="0">
              <a:solidFill>
                <a:srgbClr val="00CC00"/>
              </a:solidFill>
              <a:latin typeface="Tahoma" charset="0"/>
            </a:endParaRPr>
          </a:p>
          <a:p>
            <a:pPr algn="r" eaLnBrk="1" hangingPunct="1">
              <a:lnSpc>
                <a:spcPct val="85000"/>
              </a:lnSpc>
              <a:spcBef>
                <a:spcPct val="25000"/>
              </a:spcBef>
            </a:pPr>
            <a:r>
              <a:rPr lang="it-IT" altLang="it-IT" sz="1200" b="1" dirty="0" smtClean="0">
                <a:solidFill>
                  <a:srgbClr val="5F5F5F"/>
                </a:solidFill>
                <a:latin typeface="Tahoma" charset="0"/>
              </a:rPr>
              <a:t>Cleveland (USA</a:t>
            </a:r>
            <a:r>
              <a:rPr lang="it-IT" altLang="it-IT" sz="1200" b="1" dirty="0" smtClean="0">
                <a:solidFill>
                  <a:srgbClr val="5F5F5F"/>
                </a:solidFill>
                <a:latin typeface="Tahoma" charset="0"/>
              </a:rPr>
              <a:t>) </a:t>
            </a:r>
            <a:r>
              <a:rPr lang="it-IT" altLang="it-IT" sz="1200" b="1" dirty="0">
                <a:solidFill>
                  <a:srgbClr val="5F5F5F"/>
                </a:solidFill>
                <a:latin typeface="Tahoma" charset="0"/>
              </a:rPr>
              <a:t>– </a:t>
            </a:r>
            <a:r>
              <a:rPr lang="it-IT" altLang="it-IT" sz="1200" b="1" dirty="0" smtClean="0">
                <a:solidFill>
                  <a:srgbClr val="5F5F5F"/>
                </a:solidFill>
                <a:latin typeface="Tahoma" charset="0"/>
              </a:rPr>
              <a:t>September 15, </a:t>
            </a:r>
            <a:r>
              <a:rPr lang="it-IT" altLang="it-IT" sz="1200" b="1" dirty="0">
                <a:solidFill>
                  <a:srgbClr val="5F5F5F"/>
                </a:solidFill>
                <a:latin typeface="Tahoma" charset="0"/>
              </a:rPr>
              <a:t>2017</a:t>
            </a:r>
          </a:p>
        </p:txBody>
      </p:sp>
      <p:sp>
        <p:nvSpPr>
          <p:cNvPr id="5134" name="Text Box 5"/>
          <p:cNvSpPr txBox="1">
            <a:spLocks noChangeArrowheads="1"/>
          </p:cNvSpPr>
          <p:nvPr/>
        </p:nvSpPr>
        <p:spPr bwMode="auto">
          <a:xfrm>
            <a:off x="5075238" y="4221163"/>
            <a:ext cx="3889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it-IT" altLang="it-IT" sz="1600" b="1" smtClean="0">
                <a:solidFill>
                  <a:schemeClr val="hlink"/>
                </a:solidFill>
                <a:latin typeface="Tahoma" charset="0"/>
              </a:rPr>
              <a:t>[Author(s)]</a:t>
            </a:r>
            <a:endParaRPr lang="it-IT" altLang="it-IT" sz="16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5292725" y="2565400"/>
            <a:ext cx="1588" cy="1655763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>
            <a:outerShdw dist="17819" dir="2700000" algn="ctr" rotWithShape="0">
              <a:srgbClr val="1E1E1E">
                <a:alpha val="50026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55650" y="3357563"/>
            <a:ext cx="4103688" cy="30956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33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dirty="0" smtClean="0">
                <a:solidFill>
                  <a:srgbClr val="FF0000"/>
                </a:solidFill>
              </a:rPr>
              <a:t>Insert a picture here</a:t>
            </a:r>
            <a:endParaRPr lang="it-IT" altLang="it-IT" dirty="0">
              <a:solidFill>
                <a:srgbClr val="FF0000"/>
              </a:solidFill>
            </a:endParaRPr>
          </a:p>
        </p:txBody>
      </p:sp>
      <p:sp>
        <p:nvSpPr>
          <p:cNvPr id="3079" name="Text Box 1"/>
          <p:cNvSpPr txBox="1">
            <a:spLocks noChangeArrowheads="1"/>
          </p:cNvSpPr>
          <p:nvPr/>
        </p:nvSpPr>
        <p:spPr bwMode="auto">
          <a:xfrm>
            <a:off x="5508625" y="2492375"/>
            <a:ext cx="331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en-US" altLang="it-IT" b="1">
                <a:solidFill>
                  <a:srgbClr val="5F5F5F"/>
                </a:solidFill>
                <a:latin typeface="Tahoma" charset="0"/>
              </a:rPr>
              <a:t>[Subtitle (if any)]</a:t>
            </a:r>
            <a:endParaRPr lang="it-IT" altLang="it-IT" b="1">
              <a:solidFill>
                <a:srgbClr val="5F5F5F"/>
              </a:solidFill>
              <a:latin typeface="Tahoma" charset="0"/>
            </a:endParaRPr>
          </a:p>
        </p:txBody>
      </p:sp>
      <p:pic>
        <p:nvPicPr>
          <p:cNvPr id="2" name="Picture 14" descr="IFPUG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3375"/>
            <a:ext cx="12954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75" y="261938"/>
            <a:ext cx="2646650" cy="10795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11188" y="258763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charset="0"/>
                <a:ea typeface="ＭＳ Ｐゴシック" charset="-128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it-IT" altLang="it-IT" sz="1800" b="1">
                <a:solidFill>
                  <a:srgbClr val="C4004B"/>
                </a:solidFill>
              </a:rPr>
              <a:t>[Main title]</a:t>
            </a:r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3133725" y="187325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205163" y="260350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charset="0"/>
                <a:ea typeface="ＭＳ Ｐゴシック" charset="-128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250"/>
              </a:spcBef>
              <a:spcAft>
                <a:spcPts val="1875"/>
              </a:spcAft>
            </a:pPr>
            <a:r>
              <a:rPr lang="it-IT" altLang="it-IT" sz="1800" b="1">
                <a:solidFill>
                  <a:srgbClr val="B2B2B2"/>
                </a:solidFill>
              </a:rPr>
              <a:t>Goals of the presentation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345487" cy="1273175"/>
          </a:xfrm>
          <a:prstGeom prst="rect">
            <a:avLst/>
          </a:prstGeom>
          <a:noFill/>
          <a:ln w="28440">
            <a:solidFill>
              <a:srgbClr val="00E600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640" tIns="40320" rIns="80640" bIns="4032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charset="0"/>
                <a:ea typeface="ＭＳ Ｐゴシック" charset="-128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0000"/>
              </a:buClr>
              <a:buFont typeface="Wingdings" pitchFamily="2" charset="2"/>
              <a:buChar char=""/>
            </a:pPr>
            <a:r>
              <a:rPr lang="en-US" altLang="it-IT" sz="2400" b="1"/>
              <a:t>G</a:t>
            </a:r>
            <a:r>
              <a:rPr lang="en-US" altLang="it-IT" sz="2400" b="1">
                <a:solidFill>
                  <a:srgbClr val="0996FF"/>
                </a:solidFill>
              </a:rPr>
              <a:t>1</a:t>
            </a:r>
            <a:r>
              <a:rPr lang="en-US" altLang="it-IT" sz="2400" b="1"/>
              <a:t>. </a:t>
            </a:r>
            <a:r>
              <a:rPr lang="en-US" altLang="it-IT" sz="2400"/>
              <a:t>Text…</a:t>
            </a:r>
          </a:p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3300"/>
              </a:buClr>
              <a:buFont typeface="Wingdings" pitchFamily="2" charset="2"/>
              <a:buChar char=""/>
            </a:pPr>
            <a:r>
              <a:rPr lang="en-US" altLang="it-IT" sz="2400" b="1"/>
              <a:t>G</a:t>
            </a:r>
            <a:r>
              <a:rPr lang="en-US" altLang="it-IT" sz="2400" b="1">
                <a:solidFill>
                  <a:srgbClr val="0996FF"/>
                </a:solidFill>
              </a:rPr>
              <a:t>2</a:t>
            </a:r>
            <a:r>
              <a:rPr lang="en-US" altLang="it-IT" sz="2400" b="1"/>
              <a:t>. </a:t>
            </a:r>
            <a:r>
              <a:rPr lang="en-US" altLang="it-IT" sz="2400"/>
              <a:t>Text… </a:t>
            </a:r>
          </a:p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3300"/>
              </a:buClr>
              <a:buFont typeface="Wingdings" pitchFamily="2" charset="2"/>
              <a:buChar char=""/>
            </a:pPr>
            <a:r>
              <a:rPr lang="en-US" altLang="it-IT" sz="2400" b="1"/>
              <a:t>G</a:t>
            </a:r>
            <a:r>
              <a:rPr lang="en-US" altLang="it-IT" sz="2400" b="1">
                <a:solidFill>
                  <a:srgbClr val="0996FF"/>
                </a:solidFill>
              </a:rPr>
              <a:t>3</a:t>
            </a:r>
            <a:r>
              <a:rPr lang="en-US" altLang="it-IT" sz="2400" b="1"/>
              <a:t>. </a:t>
            </a:r>
            <a:r>
              <a:rPr lang="en-US" altLang="it-IT" sz="2400"/>
              <a:t>Text…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11188" y="258763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charset="0"/>
                <a:ea typeface="ＭＳ Ｐゴシック" charset="-128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it-IT" altLang="it-IT" sz="1800" b="1">
                <a:solidFill>
                  <a:srgbClr val="C4004B"/>
                </a:solidFill>
              </a:rPr>
              <a:t>[Main title]</a:t>
            </a:r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3133725" y="187325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05163" y="260350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charset="0"/>
                <a:ea typeface="ＭＳ Ｐゴシック" charset="-128"/>
                <a:cs typeface="Lucida Sans Unicode" pitchFamily="34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250"/>
              </a:spcBef>
              <a:spcAft>
                <a:spcPts val="1875"/>
              </a:spcAft>
            </a:pPr>
            <a:r>
              <a:rPr lang="it-IT" altLang="it-IT" sz="1800" b="1">
                <a:solidFill>
                  <a:srgbClr val="B2B2B2"/>
                </a:solidFill>
              </a:rPr>
              <a:t>[subtitle]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a di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1_Tema di Offic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a di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68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Tema di Office</vt:lpstr>
      <vt:lpstr>1_Tema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IFPUG ISMA10 presentation template</dc:subject>
  <dc:creator>Buglione Luigi</dc:creator>
  <cp:keywords>IFPUG, ISMA14, Software Measurement &amp; Analysis, FSM, FPA, SNAP, Benchmarking, ISO</cp:keywords>
  <cp:lastModifiedBy>Luigi Buglione</cp:lastModifiedBy>
  <cp:revision>404</cp:revision>
  <cp:lastPrinted>2012-10-05T09:32:44Z</cp:lastPrinted>
  <dcterms:created xsi:type="dcterms:W3CDTF">2010-04-13T09:46:01Z</dcterms:created>
  <dcterms:modified xsi:type="dcterms:W3CDTF">2017-05-16T23:41:18Z</dcterms:modified>
</cp:coreProperties>
</file>